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29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3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26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59502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55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548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24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07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1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22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7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0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8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0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DDE9B40-DA58-4957-9545-525D5F8141BA}" type="datetimeFigureOut">
              <a:rPr lang="en-US" smtClean="0"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849BFF-DBC5-4AE8-9932-4B922553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803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umbusunitedsoccer.com/video-resource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BBA98-451F-4C62-A506-C4641D6AF3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2021 United Coaching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05CC3-38D5-4512-B640-0DA10165E1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5" name="Slide Zoom 4">
                <a:extLst>
                  <a:ext uri="{FF2B5EF4-FFF2-40B4-BE49-F238E27FC236}">
                    <a16:creationId xmlns:a16="http://schemas.microsoft.com/office/drawing/2014/main" id="{756314AF-C0C3-4247-86B7-DB4C0ADE27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64703249"/>
                  </p:ext>
                </p:extLst>
              </p:nvPr>
            </p:nvGraphicFramePr>
            <p:xfrm>
              <a:off x="966651" y="5365428"/>
              <a:ext cx="3048000" cy="1714500"/>
            </p:xfrm>
            <a:graphic>
              <a:graphicData uri="http://schemas.microsoft.com/office/powerpoint/2016/slidezoom">
                <pslz:sldZm>
                  <pslz:sldZmObj sldId="256" cId="1312571719">
                    <pslz:zmPr id="{AF8BDEF6-B4D4-419F-80FC-930C3C8C6A4B}" returnToParent="0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048000" cy="17145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" name="Slide Zoom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756314AF-C0C3-4247-86B7-DB4C0ADE27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66651" y="5365428"/>
                <a:ext cx="3048000" cy="171450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2571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E161-5991-4D3C-B582-D07B1874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37" name="Content Placeholder 36">
            <a:extLst>
              <a:ext uri="{FF2B5EF4-FFF2-40B4-BE49-F238E27FC236}">
                <a16:creationId xmlns:a16="http://schemas.microsoft.com/office/drawing/2014/main" id="{13C2CCC9-FF5F-47AA-815A-CDD387F540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416" y="193262"/>
            <a:ext cx="268247" cy="329213"/>
          </a:xfrm>
          <a:prstGeom prst="rect">
            <a:avLst/>
          </a:prstGeo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C1B041E-B74E-446A-A1DF-CD5F10889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967" y="3765249"/>
            <a:ext cx="274344" cy="329213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F08C33E-D113-400F-B093-E6490F44F4E3}"/>
              </a:ext>
            </a:extLst>
          </p:cNvPr>
          <p:cNvSpPr/>
          <p:nvPr/>
        </p:nvSpPr>
        <p:spPr>
          <a:xfrm>
            <a:off x="1337063" y="285849"/>
            <a:ext cx="251927" cy="307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3A453B-AE81-4529-AF85-EFF2980F4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646" y="1839429"/>
            <a:ext cx="274344" cy="329213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E48B7624-C41D-4127-9655-A32FF0E95665}"/>
              </a:ext>
            </a:extLst>
          </p:cNvPr>
          <p:cNvSpPr/>
          <p:nvPr/>
        </p:nvSpPr>
        <p:spPr>
          <a:xfrm>
            <a:off x="3859439" y="301110"/>
            <a:ext cx="251927" cy="307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5B8F4F5-33A6-4842-8E28-D3E2A077D4EC}"/>
              </a:ext>
            </a:extLst>
          </p:cNvPr>
          <p:cNvSpPr/>
          <p:nvPr/>
        </p:nvSpPr>
        <p:spPr>
          <a:xfrm>
            <a:off x="3859439" y="1860732"/>
            <a:ext cx="251927" cy="307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940929-9AED-4825-94C2-0A81F6DC0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439" y="3763909"/>
            <a:ext cx="274344" cy="3231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BC4CB-B1C5-4D76-98AF-951CF93FE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933" y="324437"/>
            <a:ext cx="274344" cy="32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C7548-BBA4-4DB9-9A5C-F9B8C502E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027" y="1839429"/>
            <a:ext cx="274344" cy="323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4E3F5B-F626-4D43-B90C-2856F9CB0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404" y="3771346"/>
            <a:ext cx="274344" cy="323116"/>
          </a:xfrm>
          <a:prstGeom prst="rect">
            <a:avLst/>
          </a:prstGeom>
        </p:spPr>
      </p:pic>
      <p:sp>
        <p:nvSpPr>
          <p:cNvPr id="13" name="Smiley Face 12">
            <a:extLst>
              <a:ext uri="{FF2B5EF4-FFF2-40B4-BE49-F238E27FC236}">
                <a16:creationId xmlns:a16="http://schemas.microsoft.com/office/drawing/2014/main" id="{4B5D8142-CF23-417F-8571-79AA96110657}"/>
              </a:ext>
            </a:extLst>
          </p:cNvPr>
          <p:cNvSpPr/>
          <p:nvPr/>
        </p:nvSpPr>
        <p:spPr>
          <a:xfrm>
            <a:off x="1978090" y="765110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526788-975C-4494-8E66-749559006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4821" y="2622169"/>
            <a:ext cx="286537" cy="21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A34288-4C09-48ED-9EB4-00C6884A6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3010" y="3428172"/>
            <a:ext cx="286537" cy="213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3A7192-4834-49C4-91DF-7A00908E1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463" y="2868823"/>
            <a:ext cx="286537" cy="213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CCEE43-77EF-405B-96AA-664674F789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8089" y="3007920"/>
            <a:ext cx="286537" cy="213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F66408-9C1B-4C0C-8BF8-E187709C8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9581" y="2409443"/>
            <a:ext cx="286537" cy="213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83FB23-AB30-43A6-86E9-070A7395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9065" y="3515757"/>
            <a:ext cx="286537" cy="213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7795860-DDB7-457E-8EE5-208420B45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796" y="1256534"/>
            <a:ext cx="286537" cy="213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A0F85A-A1E2-4EE9-B6F2-6E65611C0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208" y="1149845"/>
            <a:ext cx="286537" cy="213378"/>
          </a:xfrm>
          <a:prstGeom prst="rect">
            <a:avLst/>
          </a:prstGeom>
        </p:spPr>
      </p:pic>
      <p:sp>
        <p:nvSpPr>
          <p:cNvPr id="22" name="Smiley Face 21">
            <a:extLst>
              <a:ext uri="{FF2B5EF4-FFF2-40B4-BE49-F238E27FC236}">
                <a16:creationId xmlns:a16="http://schemas.microsoft.com/office/drawing/2014/main" id="{CAAD959E-E1E9-400E-A848-81FC1386B432}"/>
              </a:ext>
            </a:extLst>
          </p:cNvPr>
          <p:cNvSpPr/>
          <p:nvPr/>
        </p:nvSpPr>
        <p:spPr>
          <a:xfrm>
            <a:off x="4369837" y="938135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iley Face 22">
            <a:extLst>
              <a:ext uri="{FF2B5EF4-FFF2-40B4-BE49-F238E27FC236}">
                <a16:creationId xmlns:a16="http://schemas.microsoft.com/office/drawing/2014/main" id="{CC0D5B8D-EA17-466B-B112-1C5DE87D5C0B}"/>
              </a:ext>
            </a:extLst>
          </p:cNvPr>
          <p:cNvSpPr/>
          <p:nvPr/>
        </p:nvSpPr>
        <p:spPr>
          <a:xfrm>
            <a:off x="4816118" y="1264638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F611996D-263F-47EB-90E1-737FFABD6F46}"/>
              </a:ext>
            </a:extLst>
          </p:cNvPr>
          <p:cNvSpPr/>
          <p:nvPr/>
        </p:nvSpPr>
        <p:spPr>
          <a:xfrm>
            <a:off x="5200261" y="868675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97DD0879-D646-4293-9702-2C7D9FB92CCB}"/>
              </a:ext>
            </a:extLst>
          </p:cNvPr>
          <p:cNvSpPr/>
          <p:nvPr/>
        </p:nvSpPr>
        <p:spPr>
          <a:xfrm>
            <a:off x="1707502" y="1264638"/>
            <a:ext cx="286537" cy="302905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C882D2E-855B-4777-AE6F-DFE7E33109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3800" y="1143409"/>
            <a:ext cx="298730" cy="31701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DB3FAE-1717-4212-A4B2-7FEB44337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1519" y="1697668"/>
            <a:ext cx="298730" cy="317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93696A0-8060-466B-9122-C319251A0D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0259" y="1143408"/>
            <a:ext cx="298730" cy="3170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AD7E65-7DF5-4AB3-B0E5-44FDD4060E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2843" y="2831952"/>
            <a:ext cx="298730" cy="317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65BBB3-6A92-4106-90C8-D623925521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33" y="3105871"/>
            <a:ext cx="298730" cy="3170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B6BE91-68BB-4DBF-BD80-F19EBF721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635" y="3270490"/>
            <a:ext cx="298730" cy="3170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4551B01-BEEB-4FB7-BFD1-9B18EE0A4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2333" y="546582"/>
            <a:ext cx="298730" cy="3170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C560D03-3BB3-4197-9310-D2FD0D7BF4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035" y="3422890"/>
            <a:ext cx="298730" cy="3170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B64CED-5F4D-4E38-A29A-A8F22A021B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31279" y="2938029"/>
            <a:ext cx="298730" cy="3170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6276F44-DE1C-4B7E-8E8B-A86516E045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656" y="1653858"/>
            <a:ext cx="298730" cy="3170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9E802D6-67C5-4A68-9127-1869EAF99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380" y="3324531"/>
            <a:ext cx="298730" cy="3170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75D48A0-1985-4A1E-BDDF-07A773AED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423" y="3768297"/>
            <a:ext cx="268247" cy="3292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0E61E6D-03DD-468C-A827-F35BA13A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209" y="3816993"/>
            <a:ext cx="268247" cy="3292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2654F85-1EAD-468B-9E6D-6EDC157B1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6137" y="287254"/>
            <a:ext cx="268247" cy="3292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0856A80-9C67-4B67-862E-99EF18901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894" y="2685211"/>
            <a:ext cx="268247" cy="3292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3C4087-F889-4936-834C-FF6293DF0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415" y="927321"/>
            <a:ext cx="268247" cy="3292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C223279-4F58-4506-8F0D-351DFBC22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05" y="2756135"/>
            <a:ext cx="268247" cy="3292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6FAB078-836C-476F-AD38-7FE64EB7E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119" y="1164122"/>
            <a:ext cx="268247" cy="3292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C17D271-2A90-4ECC-BDBE-0079B124B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3" y="2828972"/>
            <a:ext cx="268247" cy="3292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0B65626-AE80-4295-98E5-B8D9E5410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197" y="1042078"/>
            <a:ext cx="26824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94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F478C-717C-4397-928A-D3548700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971186F0-0BF0-4F08-8D93-7F76E0BE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967" y="3765249"/>
            <a:ext cx="274344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AF91AD-E2E5-4822-93DA-6E211D6D1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46" y="1839429"/>
            <a:ext cx="274344" cy="329213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0CCB21F-CA5A-44E8-9B5A-B4F305C717D6}"/>
              </a:ext>
            </a:extLst>
          </p:cNvPr>
          <p:cNvSpPr/>
          <p:nvPr/>
        </p:nvSpPr>
        <p:spPr>
          <a:xfrm>
            <a:off x="3859439" y="1860732"/>
            <a:ext cx="251927" cy="307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E5FA23-0DD3-4F83-8AFA-EDB75070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439" y="3763909"/>
            <a:ext cx="274344" cy="32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68336E-A175-4216-A6B1-325DAD1AD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33" y="324437"/>
            <a:ext cx="274344" cy="323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346A6-1B1E-4A90-B286-F3E8B7EAA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27" y="1839429"/>
            <a:ext cx="274344" cy="323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632273-23E9-49A4-B955-C77BBBBB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04" y="3771346"/>
            <a:ext cx="274344" cy="323116"/>
          </a:xfrm>
          <a:prstGeom prst="rect">
            <a:avLst/>
          </a:prstGeom>
        </p:spPr>
      </p:pic>
      <p:sp>
        <p:nvSpPr>
          <p:cNvPr id="14" name="Smiley Face 13">
            <a:extLst>
              <a:ext uri="{FF2B5EF4-FFF2-40B4-BE49-F238E27FC236}">
                <a16:creationId xmlns:a16="http://schemas.microsoft.com/office/drawing/2014/main" id="{6E1CC7E1-BA7D-40CA-94EC-A9213911AA48}"/>
              </a:ext>
            </a:extLst>
          </p:cNvPr>
          <p:cNvSpPr/>
          <p:nvPr/>
        </p:nvSpPr>
        <p:spPr>
          <a:xfrm>
            <a:off x="1978090" y="765110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19822A-6CA5-481B-AD6F-29010149E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821" y="2622169"/>
            <a:ext cx="286537" cy="213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A7810CD-1108-49C4-8762-03E47EABB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10" y="3428172"/>
            <a:ext cx="286537" cy="213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71F1AD-C0C6-4685-A3CE-68B16FBE87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63" y="2868823"/>
            <a:ext cx="286537" cy="2133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EBB33A-AED0-4EAE-AAEA-61A26D3AF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89" y="3007920"/>
            <a:ext cx="286537" cy="213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CD11E97-D0A7-41A9-A65D-C286B3939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581" y="2409443"/>
            <a:ext cx="286537" cy="213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F653FD-58C8-4886-A9F5-C6BC57ACA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065" y="3515757"/>
            <a:ext cx="286537" cy="213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40B2E0-32B9-49DC-8F13-87E55BFFF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796" y="1256534"/>
            <a:ext cx="286537" cy="2133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A644A54-61DB-4D2B-8064-532C43A80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208" y="1149845"/>
            <a:ext cx="286537" cy="213378"/>
          </a:xfrm>
          <a:prstGeom prst="rect">
            <a:avLst/>
          </a:prstGeom>
        </p:spPr>
      </p:pic>
      <p:sp>
        <p:nvSpPr>
          <p:cNvPr id="23" name="Smiley Face 22">
            <a:extLst>
              <a:ext uri="{FF2B5EF4-FFF2-40B4-BE49-F238E27FC236}">
                <a16:creationId xmlns:a16="http://schemas.microsoft.com/office/drawing/2014/main" id="{462E45C1-B848-4EFA-ADFD-1ABD1A7DCE2C}"/>
              </a:ext>
            </a:extLst>
          </p:cNvPr>
          <p:cNvSpPr/>
          <p:nvPr/>
        </p:nvSpPr>
        <p:spPr>
          <a:xfrm>
            <a:off x="4369837" y="938135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>
            <a:extLst>
              <a:ext uri="{FF2B5EF4-FFF2-40B4-BE49-F238E27FC236}">
                <a16:creationId xmlns:a16="http://schemas.microsoft.com/office/drawing/2014/main" id="{11B499A6-AA8E-449E-890E-41CCF914FAD1}"/>
              </a:ext>
            </a:extLst>
          </p:cNvPr>
          <p:cNvSpPr/>
          <p:nvPr/>
        </p:nvSpPr>
        <p:spPr>
          <a:xfrm>
            <a:off x="4816118" y="1264638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49986BB5-EA01-4405-8AC1-971273BB661B}"/>
              </a:ext>
            </a:extLst>
          </p:cNvPr>
          <p:cNvSpPr/>
          <p:nvPr/>
        </p:nvSpPr>
        <p:spPr>
          <a:xfrm>
            <a:off x="5200261" y="868675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31942788-007C-47F5-9023-982C67E6E770}"/>
              </a:ext>
            </a:extLst>
          </p:cNvPr>
          <p:cNvSpPr/>
          <p:nvPr/>
        </p:nvSpPr>
        <p:spPr>
          <a:xfrm>
            <a:off x="1707502" y="1264638"/>
            <a:ext cx="286537" cy="302905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72F27F-D79D-409A-943F-E87AB6E78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800" y="1143409"/>
            <a:ext cx="298730" cy="31701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2BCEC0-35BA-4CB6-81BE-520A29E04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519" y="1697668"/>
            <a:ext cx="298730" cy="3170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2068DBF-2028-46B2-A746-1C92EF66E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259" y="1143408"/>
            <a:ext cx="298730" cy="317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2D012A8-C5D8-47EA-85AE-D60541F9C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843" y="2831952"/>
            <a:ext cx="298730" cy="3170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E9A2B95-0A4B-45B8-AD4B-26A4842934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433" y="3105871"/>
            <a:ext cx="298730" cy="3170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CB49EE1-7AB2-440D-BC83-BF945ADA3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35" y="3270490"/>
            <a:ext cx="298730" cy="3170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F93CD3C-531A-4A75-9810-D627E52559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70" y="799231"/>
            <a:ext cx="298730" cy="3170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DA3EAC0-1E78-4A34-A467-78CD4E2BD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35" y="3422890"/>
            <a:ext cx="298730" cy="3170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B0CAFD9-6FF7-4C6D-8FF7-8B739AEC0A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279" y="2938029"/>
            <a:ext cx="298730" cy="3170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72B811E-5396-419A-B9C8-5900DCB8D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656" y="1653858"/>
            <a:ext cx="298730" cy="3170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F5E3B0-4CDA-4E2F-A27D-03D595C68F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380" y="3324531"/>
            <a:ext cx="298730" cy="31701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1612355-8F40-4B62-8147-0726B7257E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397" y="2796262"/>
            <a:ext cx="268247" cy="3292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889FF89-5345-4F4B-9AB2-44B758AB9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487" y="978801"/>
            <a:ext cx="268247" cy="3292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79034E-E7B5-42DC-BA47-8D7E9885ED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105" y="2752988"/>
            <a:ext cx="268247" cy="3292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1F3D2BB-A17C-4B96-9BCC-E0F004809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117" y="1016947"/>
            <a:ext cx="268247" cy="3292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6A132F5-5393-4E01-A75F-A30857E2F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646" y="2773422"/>
            <a:ext cx="268247" cy="3292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36E4B90-F2FB-4421-A9C4-F4EC870459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267" y="1015685"/>
            <a:ext cx="268247" cy="3292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971EDBC-3CB6-4160-B8FC-D35611CC84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7417" y="303571"/>
            <a:ext cx="268247" cy="3292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D1F9FD-5F71-4FEF-B4BC-3DEC0B22AA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901" y="324954"/>
            <a:ext cx="268247" cy="329213"/>
          </a:xfrm>
          <a:prstGeom prst="rect">
            <a:avLst/>
          </a:prstGeom>
        </p:spPr>
      </p:pic>
      <p:sp>
        <p:nvSpPr>
          <p:cNvPr id="52" name="Arc 51">
            <a:extLst>
              <a:ext uri="{FF2B5EF4-FFF2-40B4-BE49-F238E27FC236}">
                <a16:creationId xmlns:a16="http://schemas.microsoft.com/office/drawing/2014/main" id="{A78FE2F2-7DA2-4BAB-9774-3291D4D5C29A}"/>
              </a:ext>
            </a:extLst>
          </p:cNvPr>
          <p:cNvSpPr/>
          <p:nvPr/>
        </p:nvSpPr>
        <p:spPr>
          <a:xfrm rot="19222189">
            <a:off x="2226131" y="113338"/>
            <a:ext cx="614477" cy="632369"/>
          </a:xfrm>
          <a:prstGeom prst="arc">
            <a:avLst>
              <a:gd name="adj1" fmla="val 16200000"/>
              <a:gd name="adj2" fmla="val 2144409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1C3B1877-8ECD-486E-B37E-E9E9BAD1E47A}"/>
              </a:ext>
            </a:extLst>
          </p:cNvPr>
          <p:cNvSpPr/>
          <p:nvPr/>
        </p:nvSpPr>
        <p:spPr>
          <a:xfrm rot="19222189">
            <a:off x="5091830" y="60049"/>
            <a:ext cx="666607" cy="680494"/>
          </a:xfrm>
          <a:prstGeom prst="arc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ABC7D958-2CA3-41AC-B913-47D70131C3A0}"/>
              </a:ext>
            </a:extLst>
          </p:cNvPr>
          <p:cNvSpPr/>
          <p:nvPr/>
        </p:nvSpPr>
        <p:spPr>
          <a:xfrm rot="19234858">
            <a:off x="2200750" y="4151724"/>
            <a:ext cx="875783" cy="990855"/>
          </a:xfrm>
          <a:prstGeom prst="arc">
            <a:avLst>
              <a:gd name="adj1" fmla="val 16200000"/>
              <a:gd name="adj2" fmla="val 214440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1511A25D-3E0B-4796-8040-D234E08BB1A1}"/>
              </a:ext>
            </a:extLst>
          </p:cNvPr>
          <p:cNvSpPr/>
          <p:nvPr/>
        </p:nvSpPr>
        <p:spPr>
          <a:xfrm rot="20433665">
            <a:off x="1878871" y="3971030"/>
            <a:ext cx="914400" cy="914400"/>
          </a:xfrm>
          <a:prstGeom prst="arc">
            <a:avLst>
              <a:gd name="adj1" fmla="val 16200000"/>
              <a:gd name="adj2" fmla="val 2144409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21DEC216-4A8E-4F7E-B9D8-060B84E5B8D3}"/>
              </a:ext>
            </a:extLst>
          </p:cNvPr>
          <p:cNvSpPr/>
          <p:nvPr/>
        </p:nvSpPr>
        <p:spPr>
          <a:xfrm rot="19375088">
            <a:off x="2485427" y="4143423"/>
            <a:ext cx="514196" cy="471107"/>
          </a:xfrm>
          <a:prstGeom prst="arc">
            <a:avLst>
              <a:gd name="adj1" fmla="val 16200000"/>
              <a:gd name="adj2" fmla="val 21444094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2D319B49-E7EC-45A4-B5C6-EE573BE98A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0930" y="4024216"/>
            <a:ext cx="445047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9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6241-C72F-47AD-8493-8B4CC44C4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8E681-F9CC-4BAE-A8F0-99ECCC157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activities that have a focus BUT also works more than one skill, tactic, etc. </a:t>
            </a:r>
          </a:p>
          <a:p>
            <a:r>
              <a:rPr lang="en-US" dirty="0"/>
              <a:t>Dynamic activities that help conditioning</a:t>
            </a:r>
          </a:p>
          <a:p>
            <a:r>
              <a:rPr lang="en-US" dirty="0"/>
              <a:t>=greater efficiency </a:t>
            </a:r>
          </a:p>
        </p:txBody>
      </p:sp>
    </p:spTree>
    <p:extLst>
      <p:ext uri="{BB962C8B-B14F-4D97-AF65-F5344CB8AC3E}">
        <p14:creationId xmlns:p14="http://schemas.microsoft.com/office/powerpoint/2010/main" val="34062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A9362-1B95-4F33-BE23-4CF3A5879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78A81-0A51-418A-9DDF-742355894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lectures—ever! </a:t>
            </a:r>
          </a:p>
          <a:p>
            <a:pPr lvl="1"/>
            <a:r>
              <a:rPr lang="en-US" dirty="0"/>
              <a:t>They are not listening</a:t>
            </a:r>
          </a:p>
          <a:p>
            <a:pPr lvl="1"/>
            <a:r>
              <a:rPr lang="en-US" dirty="0"/>
              <a:t>They are not learning</a:t>
            </a:r>
          </a:p>
          <a:p>
            <a:pPr lvl="1"/>
            <a:r>
              <a:rPr lang="en-US" dirty="0"/>
              <a:t>They are not training</a:t>
            </a:r>
          </a:p>
          <a:p>
            <a:pPr lvl="1"/>
            <a:r>
              <a:rPr lang="en-US" dirty="0"/>
              <a:t>Even instructions for training activity…quick</a:t>
            </a:r>
          </a:p>
          <a:p>
            <a:pPr lvl="1"/>
            <a:r>
              <a:rPr lang="en-US" dirty="0"/>
              <a:t>If teachable moment, ask they to problem solve</a:t>
            </a:r>
          </a:p>
          <a:p>
            <a:pPr lvl="2"/>
            <a:r>
              <a:rPr lang="en-US" dirty="0"/>
              <a:t>Don’t tell them what to do</a:t>
            </a:r>
          </a:p>
          <a:p>
            <a:pPr lvl="2"/>
            <a:r>
              <a:rPr lang="en-US" dirty="0"/>
              <a:t>Adds layer of learning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015358-345E-4234-B694-26E8CB858D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1828" y="195968"/>
            <a:ext cx="4529783" cy="3021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0546FF-5203-4C88-BA81-66CBCF668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7277" y="3325284"/>
            <a:ext cx="2115256" cy="317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9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CA086-F415-4721-9350-76A31C0D2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D59C-05CC-48A6-9B27-A2C12E157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Activities should be match relevant and related</a:t>
            </a:r>
          </a:p>
          <a:p>
            <a:pPr lvl="1"/>
            <a:r>
              <a:rPr lang="en-US" sz="1600" dirty="0"/>
              <a:t>Example—we need to work on passing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224025-D6AB-4D5F-82FC-4043FAADC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644" y="1787878"/>
            <a:ext cx="8624711" cy="48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06B7CC7-847F-4A0B-9BD2-E24BB6416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97" y="3025075"/>
            <a:ext cx="341406" cy="16460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F6ECE-0B97-4A73-8AD4-D680F7F7F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089" y="4487332"/>
            <a:ext cx="341406" cy="16460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0E19E0CA-9424-49C9-B45F-4CA39AD8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265" y="4848142"/>
            <a:ext cx="128027" cy="134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B17739-1B17-4D7D-941A-F2C3F9E8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F2E2D9E-DA9E-4F2F-A872-D6960E4A1578}"/>
              </a:ext>
            </a:extLst>
          </p:cNvPr>
          <p:cNvSpPr/>
          <p:nvPr/>
        </p:nvSpPr>
        <p:spPr>
          <a:xfrm>
            <a:off x="3965511" y="1617049"/>
            <a:ext cx="326571" cy="14643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190B0-3245-4BAE-A0B5-7C2333FD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995" y="1617049"/>
            <a:ext cx="341406" cy="164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2D0F74D-7E66-4523-AAA8-B7F4919FB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803" y="698995"/>
            <a:ext cx="341406" cy="164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B5241B-E7A8-45FE-8BB3-A5BC23E21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496" y="4517624"/>
            <a:ext cx="341406" cy="164606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C276A19-7668-4CFB-BA41-735B46FCB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995" y="5912207"/>
            <a:ext cx="341406" cy="164383"/>
          </a:xfrm>
          <a:prstGeom prst="rect">
            <a:avLst/>
          </a:prstGeom>
        </p:spPr>
      </p:pic>
      <p:sp>
        <p:nvSpPr>
          <p:cNvPr id="16" name="Smiley Face 15">
            <a:extLst>
              <a:ext uri="{FF2B5EF4-FFF2-40B4-BE49-F238E27FC236}">
                <a16:creationId xmlns:a16="http://schemas.microsoft.com/office/drawing/2014/main" id="{24288500-E68A-40E8-87DD-EC30CFBF2FF7}"/>
              </a:ext>
            </a:extLst>
          </p:cNvPr>
          <p:cNvSpPr/>
          <p:nvPr/>
        </p:nvSpPr>
        <p:spPr>
          <a:xfrm>
            <a:off x="4328867" y="1450852"/>
            <a:ext cx="218072" cy="26125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4C3C786-217B-4C94-86BC-AFBA9AE06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647" y="4712587"/>
            <a:ext cx="237765" cy="2804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08265CE-FEB7-4746-8BAC-205B44CFA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020" y="1072990"/>
            <a:ext cx="237765" cy="2804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BBDCE76-81CB-4FAA-93AC-016FD981A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461" y="5126708"/>
            <a:ext cx="237765" cy="280440"/>
          </a:xfrm>
          <a:prstGeom prst="rect">
            <a:avLst/>
          </a:prstGeom>
        </p:spPr>
      </p:pic>
      <p:sp>
        <p:nvSpPr>
          <p:cNvPr id="26" name="Arrow: Right 25">
            <a:extLst>
              <a:ext uri="{FF2B5EF4-FFF2-40B4-BE49-F238E27FC236}">
                <a16:creationId xmlns:a16="http://schemas.microsoft.com/office/drawing/2014/main" id="{E91531C2-65C6-4648-91E6-C815AA18E079}"/>
              </a:ext>
            </a:extLst>
          </p:cNvPr>
          <p:cNvSpPr/>
          <p:nvPr/>
        </p:nvSpPr>
        <p:spPr>
          <a:xfrm rot="16200000" flipV="1">
            <a:off x="3847324" y="2401138"/>
            <a:ext cx="128468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4F06A10-FAF4-4820-A64E-0765C3C938E1}"/>
              </a:ext>
            </a:extLst>
          </p:cNvPr>
          <p:cNvCxnSpPr/>
          <p:nvPr/>
        </p:nvCxnSpPr>
        <p:spPr>
          <a:xfrm flipH="1">
            <a:off x="1604865" y="3189680"/>
            <a:ext cx="2360646" cy="1327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C04AB9E9-0DF6-4AB9-A65C-0054B85676DD}"/>
              </a:ext>
            </a:extLst>
          </p:cNvPr>
          <p:cNvSpPr/>
          <p:nvPr/>
        </p:nvSpPr>
        <p:spPr>
          <a:xfrm>
            <a:off x="4509595" y="3368899"/>
            <a:ext cx="109035" cy="12020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5A669F7-E8BF-4C5A-85BD-4A26C9AD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9916" y="3561654"/>
            <a:ext cx="128027" cy="13412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EA77DB1-2E29-4334-B229-EBE26CB89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484" y="3833019"/>
            <a:ext cx="128027" cy="13412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0852D62-0C90-47C3-8771-41872C7F7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75" y="4173519"/>
            <a:ext cx="128027" cy="13412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EBB7D64-64AF-4787-90C6-F78E53A12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7923" y="3185015"/>
            <a:ext cx="128027" cy="13412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23F924D-1AEF-42B4-9721-629EAA953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3430" y="3340981"/>
            <a:ext cx="128027" cy="1341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9F6DB9-36FB-45CF-9D1A-9322A6738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238" y="3599676"/>
            <a:ext cx="128027" cy="13412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25DEE5-E5F3-4E5B-B7EC-7E002C688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1174" y="3900081"/>
            <a:ext cx="128027" cy="1341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B24288B-F328-4E16-9C83-878D7B3B0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310" y="4044060"/>
            <a:ext cx="128027" cy="13412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F92739B-E59D-43B1-8B41-AFCBF124D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89" y="4328119"/>
            <a:ext cx="128027" cy="134124"/>
          </a:xfrm>
          <a:prstGeom prst="rect">
            <a:avLst/>
          </a:prstGeom>
        </p:spPr>
      </p:pic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F3EAA67-D643-4831-9F90-B2B1571181AE}"/>
              </a:ext>
            </a:extLst>
          </p:cNvPr>
          <p:cNvCxnSpPr/>
          <p:nvPr/>
        </p:nvCxnSpPr>
        <p:spPr>
          <a:xfrm flipV="1">
            <a:off x="1265495" y="1856792"/>
            <a:ext cx="2586441" cy="2538389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>
            <a:extLst>
              <a:ext uri="{FF2B5EF4-FFF2-40B4-BE49-F238E27FC236}">
                <a16:creationId xmlns:a16="http://schemas.microsoft.com/office/drawing/2014/main" id="{8BC7C9E7-A4B7-4D76-865E-5D1C45964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775" y="5266928"/>
            <a:ext cx="128027" cy="13412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DB9F499-D7B3-49F5-8EA2-482454167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323" y="5468059"/>
            <a:ext cx="128027" cy="13412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5472DB2-97F6-48A7-8E1C-BED69599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265" y="5435663"/>
            <a:ext cx="128027" cy="13412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A24F91B-7559-4F89-8EA1-A975702EC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42" y="5423824"/>
            <a:ext cx="128027" cy="13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81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3C041-478B-4063-BC51-D52594A24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174FA-7782-4979-9CF5-CA78E9E5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Lines!</a:t>
            </a:r>
          </a:p>
          <a:p>
            <a:pPr lvl="1"/>
            <a:r>
              <a:rPr lang="en-US" dirty="0"/>
              <a:t>Inefficient—only one/two players training</a:t>
            </a:r>
          </a:p>
          <a:p>
            <a:pPr lvl="2"/>
            <a:r>
              <a:rPr lang="en-US" dirty="0"/>
              <a:t>Waste of precious time</a:t>
            </a:r>
          </a:p>
          <a:p>
            <a:pPr lvl="1"/>
            <a:r>
              <a:rPr lang="en-US" dirty="0"/>
              <a:t>Non-match related</a:t>
            </a:r>
          </a:p>
          <a:p>
            <a:pPr lvl="1"/>
            <a:r>
              <a:rPr lang="en-US" dirty="0"/>
              <a:t>Boring</a:t>
            </a:r>
          </a:p>
          <a:p>
            <a:pPr lvl="2"/>
            <a:r>
              <a:rPr lang="en-US" dirty="0"/>
              <a:t>Players lose interest</a:t>
            </a:r>
          </a:p>
          <a:p>
            <a:pPr lvl="2"/>
            <a:endParaRPr lang="en-US" dirty="0"/>
          </a:p>
          <a:p>
            <a:pPr lvl="2"/>
            <a:r>
              <a:rPr lang="en-US" dirty="0">
                <a:hlinkClick r:id="rId2"/>
              </a:rPr>
              <a:t>https://columbusunitedsoccer.com/video-resources/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9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39FAC-2026-422B-AF43-0EA50877E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Tips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C57BF-FE34-42EB-923A-88EAF176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stop an entire group to correct one player</a:t>
            </a:r>
          </a:p>
          <a:p>
            <a:pPr lvl="1"/>
            <a:r>
              <a:rPr lang="en-US" dirty="0"/>
              <a:t>Inefficient</a:t>
            </a:r>
          </a:p>
          <a:p>
            <a:pPr lvl="1"/>
            <a:r>
              <a:rPr lang="en-US" dirty="0"/>
              <a:t>Other players resentful, One player isolated</a:t>
            </a:r>
          </a:p>
          <a:p>
            <a:pPr lvl="1"/>
            <a:r>
              <a:rPr lang="en-US" dirty="0"/>
              <a:t>Others aren’t training</a:t>
            </a:r>
          </a:p>
          <a:p>
            <a:pPr lvl="1"/>
            <a:r>
              <a:rPr lang="en-US" dirty="0"/>
              <a:t>Call player over correct, send back 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D90F77-7F47-4E74-A0AE-99BA17727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845" y="230641"/>
            <a:ext cx="45148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025BF-4593-482A-8769-8ED4827E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F7893-BCA1-4515-8052-A41903439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Stop entire group when entire group needs to be addressed</a:t>
            </a:r>
          </a:p>
          <a:p>
            <a:pPr lvl="1"/>
            <a:r>
              <a:rPr lang="en-US" dirty="0"/>
              <a:t>“Freeze”—please no</a:t>
            </a:r>
          </a:p>
          <a:p>
            <a:pPr lvl="1"/>
            <a:r>
              <a:rPr lang="en-US" dirty="0"/>
              <a:t>Natural stoppage</a:t>
            </a:r>
          </a:p>
          <a:p>
            <a:pPr lvl="1"/>
            <a:r>
              <a:rPr lang="en-US" dirty="0"/>
              <a:t>Don’t ask players to recreate where they were—they don’t know</a:t>
            </a:r>
          </a:p>
          <a:p>
            <a:pPr lvl="1"/>
            <a:r>
              <a:rPr lang="en-US" dirty="0"/>
              <a:t>Coach quickly resets the field</a:t>
            </a:r>
          </a:p>
          <a:p>
            <a:pPr lvl="1"/>
            <a:r>
              <a:rPr lang="en-US" dirty="0"/>
              <a:t>If tactical—ask players to problem solve</a:t>
            </a:r>
          </a:p>
        </p:txBody>
      </p:sp>
    </p:spTree>
    <p:extLst>
      <p:ext uri="{BB962C8B-B14F-4D97-AF65-F5344CB8AC3E}">
        <p14:creationId xmlns:p14="http://schemas.microsoft.com/office/powerpoint/2010/main" val="122756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9D93-9096-47AB-9F65-A677A910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Ending the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E823-F130-464B-846A-7860A3DC2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 EVERY training session with “the game”</a:t>
            </a:r>
          </a:p>
          <a:p>
            <a:pPr lvl="1"/>
            <a:r>
              <a:rPr lang="en-US" dirty="0"/>
              <a:t>Why?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They want TO PLAY</a:t>
            </a:r>
          </a:p>
          <a:p>
            <a:pPr lvl="1"/>
            <a:r>
              <a:rPr lang="en-US" dirty="0"/>
              <a:t>Emphasize training focus to game situation</a:t>
            </a:r>
          </a:p>
          <a:p>
            <a:pPr lvl="1"/>
            <a:r>
              <a:rPr lang="en-US" dirty="0"/>
              <a:t>Gives coach mini-evaluation session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56F58-2207-43B9-9A11-6F38655F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303" y="229766"/>
            <a:ext cx="2857500" cy="1714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12E56-53C6-43EB-A133-1275C5D76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68" y="2098813"/>
            <a:ext cx="6039228" cy="452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6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4DA8-C2AE-4D98-AA05-33C0F8A54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31DD8-FBF3-463E-B055-5A0F820F5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club initiatives to be implemented across all teams and coaches</a:t>
            </a:r>
          </a:p>
          <a:p>
            <a:pPr lvl="1"/>
            <a:r>
              <a:rPr lang="en-US" dirty="0"/>
              <a:t>1. System of Training Efficiency</a:t>
            </a:r>
          </a:p>
          <a:p>
            <a:pPr lvl="1"/>
            <a:r>
              <a:rPr lang="en-US" dirty="0"/>
              <a:t>2. Use of analytics to better evaluate performance &amp; guide training</a:t>
            </a:r>
          </a:p>
        </p:txBody>
      </p:sp>
    </p:spTree>
    <p:extLst>
      <p:ext uri="{BB962C8B-B14F-4D97-AF65-F5344CB8AC3E}">
        <p14:creationId xmlns:p14="http://schemas.microsoft.com/office/powerpoint/2010/main" val="29527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BDCA1-86AC-4724-A6C7-9231C6DC5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in match warm-up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E1F5D-9338-429A-B8B2-34045C008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In a Warm-up?</a:t>
            </a:r>
          </a:p>
        </p:txBody>
      </p:sp>
    </p:spTree>
    <p:extLst>
      <p:ext uri="{BB962C8B-B14F-4D97-AF65-F5344CB8AC3E}">
        <p14:creationId xmlns:p14="http://schemas.microsoft.com/office/powerpoint/2010/main" val="302400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C3A6D-1D44-47A2-8FB1-C1B165931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of Training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C4872-6E1A-48BD-A87D-441431FEA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“Efficiency”--?</a:t>
            </a:r>
          </a:p>
          <a:p>
            <a:r>
              <a:rPr lang="en-US" dirty="0"/>
              <a:t>Training + Efficiency= designing all aspects of your training to get the most out of each session</a:t>
            </a:r>
          </a:p>
          <a:p>
            <a:pPr lvl="1"/>
            <a:r>
              <a:rPr lang="en-US" dirty="0"/>
              <a:t>More player development</a:t>
            </a:r>
          </a:p>
          <a:p>
            <a:pPr lvl="1"/>
            <a:r>
              <a:rPr lang="en-US" dirty="0"/>
              <a:t>More progress by players and teams</a:t>
            </a:r>
          </a:p>
          <a:p>
            <a:pPr lvl="1"/>
            <a:r>
              <a:rPr lang="en-US" dirty="0"/>
              <a:t>Faster progress</a:t>
            </a:r>
          </a:p>
          <a:p>
            <a:pPr lvl="1"/>
            <a:r>
              <a:rPr lang="en-US" dirty="0"/>
              <a:t>Can be utilized no matter:	</a:t>
            </a:r>
          </a:p>
          <a:p>
            <a:pPr lvl="2"/>
            <a:r>
              <a:rPr lang="en-US" dirty="0"/>
              <a:t>What you are working on</a:t>
            </a:r>
          </a:p>
          <a:p>
            <a:pPr lvl="2"/>
            <a:r>
              <a:rPr lang="en-US" dirty="0"/>
              <a:t>Your coaching style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3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A0D09-998C-4864-88F8-091B82DA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scenario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90AE8-5028-4716-9F4D-CF9DAFA32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Team trains 3 times a week for 90 minutes = 270 minutes of training</a:t>
            </a:r>
          </a:p>
          <a:p>
            <a:pPr lvl="1"/>
            <a:r>
              <a:rPr lang="en-US" dirty="0"/>
              <a:t>How get the very most out of each session?</a:t>
            </a:r>
          </a:p>
          <a:p>
            <a:pPr lvl="1"/>
            <a:r>
              <a:rPr lang="en-US" dirty="0"/>
              <a:t>Starts with a different question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How do we know what we should be focusing on </a:t>
            </a:r>
            <a:r>
              <a:rPr lang="en-US"/>
              <a:t>in training?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73C22-E567-44BA-BDA9-4001D1BE6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of training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1D0AC-E0E5-4694-AB4A-75125B330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Match</a:t>
            </a:r>
          </a:p>
          <a:p>
            <a:pPr lvl="1"/>
            <a:r>
              <a:rPr lang="en-US" dirty="0"/>
              <a:t>Use match to evaluate play and determine focus of training </a:t>
            </a:r>
          </a:p>
          <a:p>
            <a:pPr lvl="2"/>
            <a:r>
              <a:rPr lang="en-US" dirty="0"/>
              <a:t>The ONE thing, the MOST important thing</a:t>
            </a:r>
          </a:p>
          <a:p>
            <a:pPr lvl="2"/>
            <a:r>
              <a:rPr lang="en-US" dirty="0"/>
              <a:t>It is pointless and inefficient to try to use training to correct multiple issues</a:t>
            </a:r>
          </a:p>
          <a:p>
            <a:pPr lvl="2"/>
            <a:r>
              <a:rPr lang="en-US" dirty="0"/>
              <a:t>Design training sessions to address/correct</a:t>
            </a:r>
          </a:p>
          <a:p>
            <a:pPr lvl="1"/>
            <a:r>
              <a:rPr lang="en-US" dirty="0"/>
              <a:t>Match as test</a:t>
            </a:r>
          </a:p>
          <a:p>
            <a:pPr lvl="2"/>
            <a:r>
              <a:rPr lang="en-US" dirty="0"/>
              <a:t>Have we fixed the problem?</a:t>
            </a:r>
          </a:p>
          <a:p>
            <a:pPr lvl="2"/>
            <a:r>
              <a:rPr lang="en-US" dirty="0"/>
              <a:t>Reevaluate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Beginning of season?  Use team scrimmage</a:t>
            </a:r>
          </a:p>
        </p:txBody>
      </p:sp>
    </p:spTree>
    <p:extLst>
      <p:ext uri="{BB962C8B-B14F-4D97-AF65-F5344CB8AC3E}">
        <p14:creationId xmlns:p14="http://schemas.microsoft.com/office/powerpoint/2010/main" val="268590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7C107-15B4-4DE6-9A97-FF361BF20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of Training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3EEB-230F-4FF1-A9D5-DD933673F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3135" y="602243"/>
            <a:ext cx="8534400" cy="4370973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	</a:t>
            </a:r>
            <a:r>
              <a:rPr lang="en-US" sz="3600" dirty="0"/>
              <a:t>MATCH</a:t>
            </a:r>
            <a:r>
              <a:rPr lang="en-US" dirty="0"/>
              <a:t>                                      </a:t>
            </a:r>
            <a:r>
              <a:rPr lang="en-US" sz="3600" dirty="0"/>
              <a:t>EVALUATION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</a:t>
            </a:r>
            <a:r>
              <a:rPr lang="en-US" sz="3600" dirty="0"/>
              <a:t> TRAINING</a:t>
            </a:r>
          </a:p>
          <a:p>
            <a:r>
              <a:rPr lang="en-US" dirty="0"/>
              <a:t>Constantly evaluating and tailoring training to address relevant problems of team</a:t>
            </a:r>
          </a:p>
          <a:p>
            <a:r>
              <a:rPr lang="en-US" dirty="0"/>
              <a:t>Determining if training has successfully addressed</a:t>
            </a:r>
          </a:p>
          <a:p>
            <a:r>
              <a:rPr lang="en-US" dirty="0"/>
              <a:t>U14 &amp; above-discuss with players—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F469798-412F-48CD-A6BC-45EA14BB6007}"/>
              </a:ext>
            </a:extLst>
          </p:cNvPr>
          <p:cNvSpPr/>
          <p:nvPr/>
        </p:nvSpPr>
        <p:spPr>
          <a:xfrm flipV="1">
            <a:off x="4627984" y="1333819"/>
            <a:ext cx="1968759" cy="58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FE8AE8AA-9DF6-4A79-A416-733622438D38}"/>
              </a:ext>
            </a:extLst>
          </p:cNvPr>
          <p:cNvSpPr/>
          <p:nvPr/>
        </p:nvSpPr>
        <p:spPr>
          <a:xfrm rot="8628552" flipV="1">
            <a:off x="6772728" y="1916360"/>
            <a:ext cx="1492319" cy="67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D1B38AE-9CC9-4432-A631-41BBB30855E4}"/>
              </a:ext>
            </a:extLst>
          </p:cNvPr>
          <p:cNvSpPr/>
          <p:nvPr/>
        </p:nvSpPr>
        <p:spPr>
          <a:xfrm rot="13535524">
            <a:off x="3177797" y="1980288"/>
            <a:ext cx="1422282" cy="66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25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A1A06-28C4-4F97-930D-86B2665E9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DE384-184F-4446-9320-09F985CB6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Basics</a:t>
            </a:r>
          </a:p>
          <a:p>
            <a:pPr lvl="1"/>
            <a:r>
              <a:rPr lang="en-US" dirty="0"/>
              <a:t>Come early to set up</a:t>
            </a:r>
          </a:p>
          <a:p>
            <a:pPr lvl="1"/>
            <a:r>
              <a:rPr lang="en-US" dirty="0"/>
              <a:t>Start on time</a:t>
            </a:r>
          </a:p>
          <a:p>
            <a:pPr lvl="2"/>
            <a:r>
              <a:rPr lang="en-US" dirty="0"/>
              <a:t>Expectation….</a:t>
            </a:r>
          </a:p>
          <a:p>
            <a:pPr lvl="1"/>
            <a:r>
              <a:rPr lang="en-US" dirty="0"/>
              <a:t>Have clear times when break and how long</a:t>
            </a:r>
          </a:p>
          <a:p>
            <a:pPr lvl="2"/>
            <a:r>
              <a:rPr lang="en-US" dirty="0"/>
              <a:t>Ex. 2-minute break at 30 minutes</a:t>
            </a:r>
          </a:p>
        </p:txBody>
      </p:sp>
    </p:spTree>
    <p:extLst>
      <p:ext uri="{BB962C8B-B14F-4D97-AF65-F5344CB8AC3E}">
        <p14:creationId xmlns:p14="http://schemas.microsoft.com/office/powerpoint/2010/main" val="22781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4BA30-EC4C-4F33-9530-0EE2BAFE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Training Session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162A2-75DD-4795-9CA5-F9A126627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activity addresses issue from match to be worked on</a:t>
            </a:r>
          </a:p>
          <a:p>
            <a:pPr lvl="1"/>
            <a:r>
              <a:rPr lang="en-US" dirty="0"/>
              <a:t>Exception—technical warm-up</a:t>
            </a:r>
          </a:p>
          <a:p>
            <a:r>
              <a:rPr lang="en-US" dirty="0"/>
              <a:t>Each activity easy flow to next</a:t>
            </a:r>
          </a:p>
          <a:p>
            <a:pPr lvl="1"/>
            <a:r>
              <a:rPr lang="en-US" dirty="0"/>
              <a:t>Don’t complicate things and spend time setting and resetting field</a:t>
            </a:r>
          </a:p>
        </p:txBody>
      </p:sp>
    </p:spTree>
    <p:extLst>
      <p:ext uri="{BB962C8B-B14F-4D97-AF65-F5344CB8AC3E}">
        <p14:creationId xmlns:p14="http://schemas.microsoft.com/office/powerpoint/2010/main" val="30018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D4492-BD1B-4647-852C-8AD35F6A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F0C2C0-D1B6-4C74-BF44-74DFD3973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967" y="3765249"/>
            <a:ext cx="274344" cy="329213"/>
          </a:xfrm>
          <a:prstGeom prst="rect">
            <a:avLst/>
          </a:prstGeom>
        </p:spPr>
      </p:pic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63446F1D-1FDB-41D6-845B-85DB1C1555B8}"/>
              </a:ext>
            </a:extLst>
          </p:cNvPr>
          <p:cNvSpPr/>
          <p:nvPr/>
        </p:nvSpPr>
        <p:spPr>
          <a:xfrm>
            <a:off x="1337063" y="285849"/>
            <a:ext cx="251927" cy="307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8AE0E-CECA-425E-AD76-AF1766F34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46" y="1839429"/>
            <a:ext cx="274344" cy="329213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B7D2B2BD-6A93-4F2D-AF8C-BB19D09823F9}"/>
              </a:ext>
            </a:extLst>
          </p:cNvPr>
          <p:cNvSpPr/>
          <p:nvPr/>
        </p:nvSpPr>
        <p:spPr>
          <a:xfrm>
            <a:off x="3859439" y="301110"/>
            <a:ext cx="251927" cy="307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57C86CE-ADB3-4DF0-AC80-D2252180E8BB}"/>
              </a:ext>
            </a:extLst>
          </p:cNvPr>
          <p:cNvSpPr/>
          <p:nvPr/>
        </p:nvSpPr>
        <p:spPr>
          <a:xfrm>
            <a:off x="3859439" y="1860732"/>
            <a:ext cx="251927" cy="307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D1A0CF-1F29-4912-BEEA-E78B45701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439" y="3763909"/>
            <a:ext cx="274344" cy="3231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85744E-6AA2-42B9-9459-1234D780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933" y="324437"/>
            <a:ext cx="274344" cy="323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6C74E5-AFD8-43D0-9BDA-E0151E69A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27" y="1839429"/>
            <a:ext cx="274344" cy="3231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9D69DE-35BE-4DF4-AF47-6FEBD1E5F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404" y="3771346"/>
            <a:ext cx="274344" cy="323116"/>
          </a:xfrm>
          <a:prstGeom prst="rect">
            <a:avLst/>
          </a:prstGeom>
        </p:spPr>
      </p:pic>
      <p:sp>
        <p:nvSpPr>
          <p:cNvPr id="14" name="Smiley Face 13">
            <a:extLst>
              <a:ext uri="{FF2B5EF4-FFF2-40B4-BE49-F238E27FC236}">
                <a16:creationId xmlns:a16="http://schemas.microsoft.com/office/drawing/2014/main" id="{DE31689F-3FAB-448C-9809-235A66374FA7}"/>
              </a:ext>
            </a:extLst>
          </p:cNvPr>
          <p:cNvSpPr/>
          <p:nvPr/>
        </p:nvSpPr>
        <p:spPr>
          <a:xfrm>
            <a:off x="1978090" y="765110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4DE804C-947A-4D8B-A5FB-E1C14695F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821" y="2622169"/>
            <a:ext cx="286537" cy="21337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EF5188D-ECD3-49C7-B94F-109B985AD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10" y="3428172"/>
            <a:ext cx="286537" cy="2133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938A8A-04C8-4263-8F69-CA9CC5B32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463" y="2868823"/>
            <a:ext cx="286537" cy="2133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A5BF22B-3AA6-4E1D-A7A3-2C5D2A592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8089" y="3007920"/>
            <a:ext cx="286537" cy="2133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8448F3-C8A5-4B41-8B40-E5B747E7C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581" y="2409443"/>
            <a:ext cx="286537" cy="2133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2AED0D8-C3AC-4220-88A8-CBDE8E275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065" y="3515757"/>
            <a:ext cx="286537" cy="2133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99E51B0-9617-4860-B04E-AE7F72437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796" y="1256534"/>
            <a:ext cx="286537" cy="2133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43307F8-6CCB-4B45-8BE2-BEAE479F2F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2208" y="1149845"/>
            <a:ext cx="286537" cy="213378"/>
          </a:xfrm>
          <a:prstGeom prst="rect">
            <a:avLst/>
          </a:prstGeom>
        </p:spPr>
      </p:pic>
      <p:sp>
        <p:nvSpPr>
          <p:cNvPr id="24" name="Smiley Face 23">
            <a:extLst>
              <a:ext uri="{FF2B5EF4-FFF2-40B4-BE49-F238E27FC236}">
                <a16:creationId xmlns:a16="http://schemas.microsoft.com/office/drawing/2014/main" id="{03137805-B5B2-4D28-A39C-0160B1992C0B}"/>
              </a:ext>
            </a:extLst>
          </p:cNvPr>
          <p:cNvSpPr/>
          <p:nvPr/>
        </p:nvSpPr>
        <p:spPr>
          <a:xfrm>
            <a:off x="4369837" y="938135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miley Face 24">
            <a:extLst>
              <a:ext uri="{FF2B5EF4-FFF2-40B4-BE49-F238E27FC236}">
                <a16:creationId xmlns:a16="http://schemas.microsoft.com/office/drawing/2014/main" id="{571AF6A5-F632-4CC5-B1A2-DC66B3C78FC9}"/>
              </a:ext>
            </a:extLst>
          </p:cNvPr>
          <p:cNvSpPr/>
          <p:nvPr/>
        </p:nvSpPr>
        <p:spPr>
          <a:xfrm>
            <a:off x="4816118" y="1264638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miley Face 25">
            <a:extLst>
              <a:ext uri="{FF2B5EF4-FFF2-40B4-BE49-F238E27FC236}">
                <a16:creationId xmlns:a16="http://schemas.microsoft.com/office/drawing/2014/main" id="{981A27D3-5773-40BF-AF1C-C38BA537CCAE}"/>
              </a:ext>
            </a:extLst>
          </p:cNvPr>
          <p:cNvSpPr/>
          <p:nvPr/>
        </p:nvSpPr>
        <p:spPr>
          <a:xfrm>
            <a:off x="5200261" y="868675"/>
            <a:ext cx="270588" cy="205274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miley Face 26">
            <a:extLst>
              <a:ext uri="{FF2B5EF4-FFF2-40B4-BE49-F238E27FC236}">
                <a16:creationId xmlns:a16="http://schemas.microsoft.com/office/drawing/2014/main" id="{8091C6C3-4261-46FF-940A-2A1678DDB0A0}"/>
              </a:ext>
            </a:extLst>
          </p:cNvPr>
          <p:cNvSpPr/>
          <p:nvPr/>
        </p:nvSpPr>
        <p:spPr>
          <a:xfrm>
            <a:off x="1707502" y="1264638"/>
            <a:ext cx="286537" cy="302905"/>
          </a:xfrm>
          <a:prstGeom prst="smileyFac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BA2263C-3FCB-46E9-AE7F-B03976FDB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800" y="1143409"/>
            <a:ext cx="298730" cy="3170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B38DE19-76EB-4B90-B502-FA1BEED94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1519" y="1697668"/>
            <a:ext cx="298730" cy="31701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C3CA306-4F74-4040-BE14-60F415B75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259" y="1143408"/>
            <a:ext cx="298730" cy="3170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F3A2FEE-11EC-4CFB-9810-CE26C3D5D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843" y="2831952"/>
            <a:ext cx="298730" cy="31701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0E5D937-7141-47D6-B5E9-BEA9A888F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0433" y="3105871"/>
            <a:ext cx="298730" cy="31701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7A3BA40-1EE3-4418-B0D5-8B74B5727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635" y="3270490"/>
            <a:ext cx="298730" cy="31701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5CD72E8-FB87-45E9-B6E0-75EBA66A2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7970" y="799231"/>
            <a:ext cx="298730" cy="31701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F09780D-0245-44ED-AB56-AC410F00DE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035" y="3422890"/>
            <a:ext cx="298730" cy="3170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0D7F583-183C-48DF-9143-868DB3B4E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279" y="2938029"/>
            <a:ext cx="298730" cy="31701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598C67A-381F-4210-BD71-A81DBAF3E1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3656" y="1653858"/>
            <a:ext cx="298730" cy="31701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BDB0C4-4A92-4FB9-89C3-49B707232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9380" y="3324531"/>
            <a:ext cx="298730" cy="31701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F3BD777-BC2E-4DDA-A960-EE20DE86FE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2602" y="3740351"/>
            <a:ext cx="268247" cy="32921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53E94833-B25F-4E36-A2C5-93E5AFA13C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5674" y="1862636"/>
            <a:ext cx="268247" cy="32921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658F78A-BF88-46EA-8A56-3CFC2E6D08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386" y="260472"/>
            <a:ext cx="268247" cy="3292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AA0D6466-E753-4C8F-ADCE-56D6FD2B45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9064" y="3777950"/>
            <a:ext cx="268247" cy="3292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DDCA86-72C2-436E-8EEC-76B1CE85B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967" y="1898896"/>
            <a:ext cx="268247" cy="3292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6F1B7E4-5664-47AA-92B2-C03255FA7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3847" y="276178"/>
            <a:ext cx="268247" cy="32921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2E5B7AD-E789-47CB-A7FB-ED91CAE97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397" y="2796262"/>
            <a:ext cx="268247" cy="329213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1345AC2-01FD-49EB-8FE6-E86DDBBBA4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2487" y="978801"/>
            <a:ext cx="268247" cy="32921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126A46-411D-4EAF-8743-1E3D8202E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4105" y="2752988"/>
            <a:ext cx="268247" cy="32921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E6BC87FC-E89B-4841-894F-49D0CE9F99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4117" y="1016947"/>
            <a:ext cx="268247" cy="329213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3BEE947-1843-4EA2-BEFB-5C53885A72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646" y="2773422"/>
            <a:ext cx="268247" cy="32921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F47CA06-60F2-4480-8281-8F79362FC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6267" y="1015685"/>
            <a:ext cx="268247" cy="32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3544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1013</TotalTime>
  <Words>522</Words>
  <Application>Microsoft Office PowerPoint</Application>
  <PresentationFormat>Widescreen</PresentationFormat>
  <Paragraphs>102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Century Gothic</vt:lpstr>
      <vt:lpstr>Wingdings 3</vt:lpstr>
      <vt:lpstr>Slice</vt:lpstr>
      <vt:lpstr>2021 United Coaching Development</vt:lpstr>
      <vt:lpstr>PowerPoint Presentation</vt:lpstr>
      <vt:lpstr>System of Training Efficiency</vt:lpstr>
      <vt:lpstr>Typical scenario</vt:lpstr>
      <vt:lpstr>Cycle of training efficiency</vt:lpstr>
      <vt:lpstr>Cycle of Training Efficiency</vt:lpstr>
      <vt:lpstr>The Training Session</vt:lpstr>
      <vt:lpstr>The Training Session</vt:lpstr>
      <vt:lpstr>Example</vt:lpstr>
      <vt:lpstr>Example</vt:lpstr>
      <vt:lpstr>example</vt:lpstr>
      <vt:lpstr>Training efficiency</vt:lpstr>
      <vt:lpstr>Training efficiency</vt:lpstr>
      <vt:lpstr>PowerPoint Presentation</vt:lpstr>
      <vt:lpstr>PowerPoint Presentation</vt:lpstr>
      <vt:lpstr>Training efficiency</vt:lpstr>
      <vt:lpstr>Further Tips for Efficiency</vt:lpstr>
      <vt:lpstr>PowerPoint Presentation</vt:lpstr>
      <vt:lpstr>Ending the session</vt:lpstr>
      <vt:lpstr>Efficiency in match warm-up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United Coaching Development</dc:title>
  <dc:creator>Thomas Velek</dc:creator>
  <cp:lastModifiedBy>Thomas Velek</cp:lastModifiedBy>
  <cp:revision>23</cp:revision>
  <dcterms:created xsi:type="dcterms:W3CDTF">2021-02-03T20:06:16Z</dcterms:created>
  <dcterms:modified xsi:type="dcterms:W3CDTF">2021-02-04T14:03:39Z</dcterms:modified>
</cp:coreProperties>
</file>